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modernComment_100_1CED3044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3"/>
  </p:handoutMasterIdLst>
  <p:sldIdLst>
    <p:sldId id="256" r:id="rId2"/>
  </p:sldIdLst>
  <p:sldSz cx="30384750" cy="171005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386" userDrawn="1">
          <p15:clr>
            <a:srgbClr val="A4A3A4"/>
          </p15:clr>
        </p15:guide>
        <p15:guide id="2" pos="956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EAB035-5034-CD22-18EB-37654FD569F2}" name="Chrobok Viktor" initials="VC" userId="S::chrobvik@fnhk.onmicrosoft.com::e33c33ea-fc4c-4314-a44a-9ba4cc8539a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rof. Chrobok" initials="V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6EFC"/>
    <a:srgbClr val="FDC646"/>
    <a:srgbClr val="6C6C62"/>
    <a:srgbClr val="BA7C80"/>
    <a:srgbClr val="B5797C"/>
    <a:srgbClr val="B49226"/>
    <a:srgbClr val="00506A"/>
    <a:srgbClr val="000070"/>
    <a:srgbClr val="0375B3"/>
    <a:srgbClr val="0095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005" autoAdjust="0"/>
    <p:restoredTop sz="94660"/>
  </p:normalViewPr>
  <p:slideViewPr>
    <p:cSldViewPr snapToGrid="0">
      <p:cViewPr varScale="1">
        <p:scale>
          <a:sx n="68" d="100"/>
          <a:sy n="68" d="100"/>
        </p:scale>
        <p:origin x="376" y="304"/>
      </p:cViewPr>
      <p:guideLst>
        <p:guide orient="horz" pos="5386"/>
        <p:guide pos="956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20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handoutMaster" Target="handoutMasters/handout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8/10/relationships/authors" Target="authors.xml"/></Relationships>
</file>

<file path=ppt/comments/modernComment_100_1CED304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2755B8D-9F3F-41F7-AD7D-D78E1C4501EE}" authorId="{4FEAB035-5034-CD22-18EB-37654FD569F2}" created="2023-10-22T15:31:56.16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85306436" sldId="256"/>
      <ac:spMk id="12" creationId="{AF857E69-E9E6-2682-A134-0A3AEEC1E71D}"/>
    </ac:deMkLst>
    <p188:txBody>
      <a:bodyPr/>
      <a:lstStyle/>
      <a:p>
        <a:r>
          <a:rPr lang="cs-CZ"/>
          <a:t>Doplnit logo 
1. foniatrie audiologie z pozvánky
2. AKL - https://www.klinickalogopedie.cz/index.php
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264FF0F4-6A37-A074-D6C6-A93919F08F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C1C4DA5-7397-556D-71CB-D7B133ECB3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65FDC-8D7B-C14A-A248-F2A85C1CAC07}" type="datetimeFigureOut">
              <a:rPr lang="cs-CZ" smtClean="0"/>
              <a:t>13.08.2026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9AAA586-6260-058B-9A83-D98580327E9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CD815EB-B000-48FC-38F8-7EF562615F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06F59-D8D0-B042-9186-52BEDB856D2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98814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98094" y="2798633"/>
            <a:ext cx="22788563" cy="5953525"/>
          </a:xfrm>
        </p:spPr>
        <p:txBody>
          <a:bodyPr anchor="b"/>
          <a:lstStyle>
            <a:lvl1pPr algn="ctr">
              <a:defRPr sz="14953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98094" y="8981749"/>
            <a:ext cx="22788563" cy="4128673"/>
          </a:xfrm>
        </p:spPr>
        <p:txBody>
          <a:bodyPr/>
          <a:lstStyle>
            <a:lvl1pPr marL="0" indent="0" algn="ctr">
              <a:buNone/>
              <a:defRPr sz="5981"/>
            </a:lvl1pPr>
            <a:lvl2pPr marL="1139434" indent="0" algn="ctr">
              <a:buNone/>
              <a:defRPr sz="4984"/>
            </a:lvl2pPr>
            <a:lvl3pPr marL="2278868" indent="0" algn="ctr">
              <a:buNone/>
              <a:defRPr sz="4486"/>
            </a:lvl3pPr>
            <a:lvl4pPr marL="3418302" indent="0" algn="ctr">
              <a:buNone/>
              <a:defRPr sz="3988"/>
            </a:lvl4pPr>
            <a:lvl5pPr marL="4557735" indent="0" algn="ctr">
              <a:buNone/>
              <a:defRPr sz="3988"/>
            </a:lvl5pPr>
            <a:lvl6pPr marL="5697169" indent="0" algn="ctr">
              <a:buNone/>
              <a:defRPr sz="3988"/>
            </a:lvl6pPr>
            <a:lvl7pPr marL="6836603" indent="0" algn="ctr">
              <a:buNone/>
              <a:defRPr sz="3988"/>
            </a:lvl7pPr>
            <a:lvl8pPr marL="7976037" indent="0" algn="ctr">
              <a:buNone/>
              <a:defRPr sz="3988"/>
            </a:lvl8pPr>
            <a:lvl9pPr marL="9115471" indent="0" algn="ctr">
              <a:buNone/>
              <a:defRPr sz="3988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7FA3-E5E7-4F60-A9F7-BF0E9331A393}" type="datetimeFigureOut">
              <a:rPr lang="cs-CZ" smtClean="0"/>
              <a:t>13.08.2026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ED18-AD5E-4004-824B-4B74FC5BAA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6479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7FA3-E5E7-4F60-A9F7-BF0E9331A393}" type="datetimeFigureOut">
              <a:rPr lang="cs-CZ" smtClean="0"/>
              <a:t>13.08.2026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ED18-AD5E-4004-824B-4B74FC5BAA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681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3126" y="4263264"/>
            <a:ext cx="26206847" cy="7113353"/>
          </a:xfrm>
        </p:spPr>
        <p:txBody>
          <a:bodyPr anchor="b"/>
          <a:lstStyle>
            <a:lvl1pPr>
              <a:defRPr sz="14953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3126" y="11443912"/>
            <a:ext cx="26206847" cy="3740744"/>
          </a:xfrm>
        </p:spPr>
        <p:txBody>
          <a:bodyPr/>
          <a:lstStyle>
            <a:lvl1pPr marL="0" indent="0">
              <a:buNone/>
              <a:defRPr sz="5981">
                <a:solidFill>
                  <a:schemeClr val="tx1">
                    <a:tint val="75000"/>
                  </a:schemeClr>
                </a:solidFill>
              </a:defRPr>
            </a:lvl1pPr>
            <a:lvl2pPr marL="1139434" indent="0">
              <a:buNone/>
              <a:defRPr sz="4984">
                <a:solidFill>
                  <a:schemeClr val="tx1">
                    <a:tint val="75000"/>
                  </a:schemeClr>
                </a:solidFill>
              </a:defRPr>
            </a:lvl2pPr>
            <a:lvl3pPr marL="2278868" indent="0">
              <a:buNone/>
              <a:defRPr sz="4486">
                <a:solidFill>
                  <a:schemeClr val="tx1">
                    <a:tint val="75000"/>
                  </a:schemeClr>
                </a:solidFill>
              </a:defRPr>
            </a:lvl3pPr>
            <a:lvl4pPr marL="3418302" indent="0">
              <a:buNone/>
              <a:defRPr sz="3988">
                <a:solidFill>
                  <a:schemeClr val="tx1">
                    <a:tint val="75000"/>
                  </a:schemeClr>
                </a:solidFill>
              </a:defRPr>
            </a:lvl4pPr>
            <a:lvl5pPr marL="4557735" indent="0">
              <a:buNone/>
              <a:defRPr sz="3988">
                <a:solidFill>
                  <a:schemeClr val="tx1">
                    <a:tint val="75000"/>
                  </a:schemeClr>
                </a:solidFill>
              </a:defRPr>
            </a:lvl5pPr>
            <a:lvl6pPr marL="5697169" indent="0">
              <a:buNone/>
              <a:defRPr sz="3988">
                <a:solidFill>
                  <a:schemeClr val="tx1">
                    <a:tint val="75000"/>
                  </a:schemeClr>
                </a:solidFill>
              </a:defRPr>
            </a:lvl6pPr>
            <a:lvl7pPr marL="6836603" indent="0">
              <a:buNone/>
              <a:defRPr sz="3988">
                <a:solidFill>
                  <a:schemeClr val="tx1">
                    <a:tint val="75000"/>
                  </a:schemeClr>
                </a:solidFill>
              </a:defRPr>
            </a:lvl7pPr>
            <a:lvl8pPr marL="7976037" indent="0">
              <a:buNone/>
              <a:defRPr sz="3988">
                <a:solidFill>
                  <a:schemeClr val="tx1">
                    <a:tint val="75000"/>
                  </a:schemeClr>
                </a:solidFill>
              </a:defRPr>
            </a:lvl8pPr>
            <a:lvl9pPr marL="9115471" indent="0">
              <a:buNone/>
              <a:defRPr sz="39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7FA3-E5E7-4F60-A9F7-BF0E9331A393}" type="datetimeFigureOut">
              <a:rPr lang="cs-CZ" smtClean="0"/>
              <a:t>13.08.2026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ED18-AD5E-4004-824B-4B74FC5BAA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6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8951" y="4552230"/>
            <a:ext cx="12913519" cy="1085014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82280" y="4552230"/>
            <a:ext cx="12913519" cy="1085014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7FA3-E5E7-4F60-A9F7-BF0E9331A393}" type="datetimeFigureOut">
              <a:rPr lang="cs-CZ" smtClean="0"/>
              <a:t>13.08.2026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ED18-AD5E-4004-824B-4B74FC5BAA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569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2909" y="910447"/>
            <a:ext cx="26206847" cy="3305316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2911" y="4192011"/>
            <a:ext cx="12854172" cy="2054440"/>
          </a:xfrm>
        </p:spPr>
        <p:txBody>
          <a:bodyPr anchor="b"/>
          <a:lstStyle>
            <a:lvl1pPr marL="0" indent="0">
              <a:buNone/>
              <a:defRPr sz="5981" b="1"/>
            </a:lvl1pPr>
            <a:lvl2pPr marL="1139434" indent="0">
              <a:buNone/>
              <a:defRPr sz="4984" b="1"/>
            </a:lvl2pPr>
            <a:lvl3pPr marL="2278868" indent="0">
              <a:buNone/>
              <a:defRPr sz="4486" b="1"/>
            </a:lvl3pPr>
            <a:lvl4pPr marL="3418302" indent="0">
              <a:buNone/>
              <a:defRPr sz="3988" b="1"/>
            </a:lvl4pPr>
            <a:lvl5pPr marL="4557735" indent="0">
              <a:buNone/>
              <a:defRPr sz="3988" b="1"/>
            </a:lvl5pPr>
            <a:lvl6pPr marL="5697169" indent="0">
              <a:buNone/>
              <a:defRPr sz="3988" b="1"/>
            </a:lvl6pPr>
            <a:lvl7pPr marL="6836603" indent="0">
              <a:buNone/>
              <a:defRPr sz="3988" b="1"/>
            </a:lvl7pPr>
            <a:lvl8pPr marL="7976037" indent="0">
              <a:buNone/>
              <a:defRPr sz="3988" b="1"/>
            </a:lvl8pPr>
            <a:lvl9pPr marL="9115471" indent="0">
              <a:buNone/>
              <a:defRPr sz="3988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92911" y="6246451"/>
            <a:ext cx="12854172" cy="9187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82280" y="4192011"/>
            <a:ext cx="12917476" cy="2054440"/>
          </a:xfrm>
        </p:spPr>
        <p:txBody>
          <a:bodyPr anchor="b"/>
          <a:lstStyle>
            <a:lvl1pPr marL="0" indent="0">
              <a:buNone/>
              <a:defRPr sz="5981" b="1"/>
            </a:lvl1pPr>
            <a:lvl2pPr marL="1139434" indent="0">
              <a:buNone/>
              <a:defRPr sz="4984" b="1"/>
            </a:lvl2pPr>
            <a:lvl3pPr marL="2278868" indent="0">
              <a:buNone/>
              <a:defRPr sz="4486" b="1"/>
            </a:lvl3pPr>
            <a:lvl4pPr marL="3418302" indent="0">
              <a:buNone/>
              <a:defRPr sz="3988" b="1"/>
            </a:lvl4pPr>
            <a:lvl5pPr marL="4557735" indent="0">
              <a:buNone/>
              <a:defRPr sz="3988" b="1"/>
            </a:lvl5pPr>
            <a:lvl6pPr marL="5697169" indent="0">
              <a:buNone/>
              <a:defRPr sz="3988" b="1"/>
            </a:lvl6pPr>
            <a:lvl7pPr marL="6836603" indent="0">
              <a:buNone/>
              <a:defRPr sz="3988" b="1"/>
            </a:lvl7pPr>
            <a:lvl8pPr marL="7976037" indent="0">
              <a:buNone/>
              <a:defRPr sz="3988" b="1"/>
            </a:lvl8pPr>
            <a:lvl9pPr marL="9115471" indent="0">
              <a:buNone/>
              <a:defRPr sz="3988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82280" y="6246451"/>
            <a:ext cx="12917476" cy="9187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7FA3-E5E7-4F60-A9F7-BF0E9331A393}" type="datetimeFigureOut">
              <a:rPr lang="cs-CZ" smtClean="0"/>
              <a:t>13.08.2026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ED18-AD5E-4004-824B-4B74FC5BAA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1972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7FA3-E5E7-4F60-A9F7-BF0E9331A393}" type="datetimeFigureOut">
              <a:rPr lang="cs-CZ" smtClean="0"/>
              <a:t>13.08.2026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ED18-AD5E-4004-824B-4B74FC5BAA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4108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7FA3-E5E7-4F60-A9F7-BF0E9331A393}" type="datetimeFigureOut">
              <a:rPr lang="cs-CZ" smtClean="0"/>
              <a:t>13.08.2026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ED18-AD5E-4004-824B-4B74FC5BAA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775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2910" y="1140037"/>
            <a:ext cx="9799872" cy="3990128"/>
          </a:xfrm>
        </p:spPr>
        <p:txBody>
          <a:bodyPr anchor="b"/>
          <a:lstStyle>
            <a:lvl1pPr>
              <a:defRPr sz="7975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17476" y="2462164"/>
            <a:ext cx="15382280" cy="12152474"/>
          </a:xfrm>
        </p:spPr>
        <p:txBody>
          <a:bodyPr/>
          <a:lstStyle>
            <a:lvl1pPr>
              <a:defRPr sz="7975"/>
            </a:lvl1pPr>
            <a:lvl2pPr>
              <a:defRPr sz="6978"/>
            </a:lvl2pPr>
            <a:lvl3pPr>
              <a:defRPr sz="5981"/>
            </a:lvl3pPr>
            <a:lvl4pPr>
              <a:defRPr sz="4984"/>
            </a:lvl4pPr>
            <a:lvl5pPr>
              <a:defRPr sz="4984"/>
            </a:lvl5pPr>
            <a:lvl6pPr>
              <a:defRPr sz="4984"/>
            </a:lvl6pPr>
            <a:lvl7pPr>
              <a:defRPr sz="4984"/>
            </a:lvl7pPr>
            <a:lvl8pPr>
              <a:defRPr sz="4984"/>
            </a:lvl8pPr>
            <a:lvl9pPr>
              <a:defRPr sz="4984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2910" y="5130165"/>
            <a:ext cx="9799872" cy="9504265"/>
          </a:xfrm>
        </p:spPr>
        <p:txBody>
          <a:bodyPr/>
          <a:lstStyle>
            <a:lvl1pPr marL="0" indent="0">
              <a:buNone/>
              <a:defRPr sz="3988"/>
            </a:lvl1pPr>
            <a:lvl2pPr marL="1139434" indent="0">
              <a:buNone/>
              <a:defRPr sz="3489"/>
            </a:lvl2pPr>
            <a:lvl3pPr marL="2278868" indent="0">
              <a:buNone/>
              <a:defRPr sz="2991"/>
            </a:lvl3pPr>
            <a:lvl4pPr marL="3418302" indent="0">
              <a:buNone/>
              <a:defRPr sz="2492"/>
            </a:lvl4pPr>
            <a:lvl5pPr marL="4557735" indent="0">
              <a:buNone/>
              <a:defRPr sz="2492"/>
            </a:lvl5pPr>
            <a:lvl6pPr marL="5697169" indent="0">
              <a:buNone/>
              <a:defRPr sz="2492"/>
            </a:lvl6pPr>
            <a:lvl7pPr marL="6836603" indent="0">
              <a:buNone/>
              <a:defRPr sz="2492"/>
            </a:lvl7pPr>
            <a:lvl8pPr marL="7976037" indent="0">
              <a:buNone/>
              <a:defRPr sz="2492"/>
            </a:lvl8pPr>
            <a:lvl9pPr marL="9115471" indent="0">
              <a:buNone/>
              <a:defRPr sz="2492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7FA3-E5E7-4F60-A9F7-BF0E9331A393}" type="datetimeFigureOut">
              <a:rPr lang="cs-CZ" smtClean="0"/>
              <a:t>13.08.2026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ED18-AD5E-4004-824B-4B74FC5BAA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4722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2910" y="1140037"/>
            <a:ext cx="9799872" cy="3990128"/>
          </a:xfrm>
        </p:spPr>
        <p:txBody>
          <a:bodyPr anchor="b"/>
          <a:lstStyle>
            <a:lvl1pPr>
              <a:defRPr sz="7975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17476" y="2462164"/>
            <a:ext cx="15382280" cy="12152474"/>
          </a:xfrm>
        </p:spPr>
        <p:txBody>
          <a:bodyPr anchor="t"/>
          <a:lstStyle>
            <a:lvl1pPr marL="0" indent="0">
              <a:buNone/>
              <a:defRPr sz="7975"/>
            </a:lvl1pPr>
            <a:lvl2pPr marL="1139434" indent="0">
              <a:buNone/>
              <a:defRPr sz="6978"/>
            </a:lvl2pPr>
            <a:lvl3pPr marL="2278868" indent="0">
              <a:buNone/>
              <a:defRPr sz="5981"/>
            </a:lvl3pPr>
            <a:lvl4pPr marL="3418302" indent="0">
              <a:buNone/>
              <a:defRPr sz="4984"/>
            </a:lvl4pPr>
            <a:lvl5pPr marL="4557735" indent="0">
              <a:buNone/>
              <a:defRPr sz="4984"/>
            </a:lvl5pPr>
            <a:lvl6pPr marL="5697169" indent="0">
              <a:buNone/>
              <a:defRPr sz="4984"/>
            </a:lvl6pPr>
            <a:lvl7pPr marL="6836603" indent="0">
              <a:buNone/>
              <a:defRPr sz="4984"/>
            </a:lvl7pPr>
            <a:lvl8pPr marL="7976037" indent="0">
              <a:buNone/>
              <a:defRPr sz="4984"/>
            </a:lvl8pPr>
            <a:lvl9pPr marL="9115471" indent="0">
              <a:buNone/>
              <a:defRPr sz="4984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2910" y="5130165"/>
            <a:ext cx="9799872" cy="9504265"/>
          </a:xfrm>
        </p:spPr>
        <p:txBody>
          <a:bodyPr/>
          <a:lstStyle>
            <a:lvl1pPr marL="0" indent="0">
              <a:buNone/>
              <a:defRPr sz="3988"/>
            </a:lvl1pPr>
            <a:lvl2pPr marL="1139434" indent="0">
              <a:buNone/>
              <a:defRPr sz="3489"/>
            </a:lvl2pPr>
            <a:lvl3pPr marL="2278868" indent="0">
              <a:buNone/>
              <a:defRPr sz="2991"/>
            </a:lvl3pPr>
            <a:lvl4pPr marL="3418302" indent="0">
              <a:buNone/>
              <a:defRPr sz="2492"/>
            </a:lvl4pPr>
            <a:lvl5pPr marL="4557735" indent="0">
              <a:buNone/>
              <a:defRPr sz="2492"/>
            </a:lvl5pPr>
            <a:lvl6pPr marL="5697169" indent="0">
              <a:buNone/>
              <a:defRPr sz="2492"/>
            </a:lvl6pPr>
            <a:lvl7pPr marL="6836603" indent="0">
              <a:buNone/>
              <a:defRPr sz="2492"/>
            </a:lvl7pPr>
            <a:lvl8pPr marL="7976037" indent="0">
              <a:buNone/>
              <a:defRPr sz="2492"/>
            </a:lvl8pPr>
            <a:lvl9pPr marL="9115471" indent="0">
              <a:buNone/>
              <a:defRPr sz="2492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7FA3-E5E7-4F60-A9F7-BF0E9331A393}" type="datetimeFigureOut">
              <a:rPr lang="cs-CZ" smtClean="0"/>
              <a:t>13.08.2026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ED18-AD5E-4004-824B-4B74FC5BAA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4616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7FA3-E5E7-4F60-A9F7-BF0E9331A393}" type="datetimeFigureOut">
              <a:rPr lang="cs-CZ" smtClean="0"/>
              <a:t>13.08.2026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ED18-AD5E-4004-824B-4B74FC5BAA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0355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744087" y="910446"/>
            <a:ext cx="6551712" cy="14491926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8951" y="910446"/>
            <a:ext cx="19275326" cy="14491926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D7FA3-E5E7-4F60-A9F7-BF0E9331A393}" type="datetimeFigureOut">
              <a:rPr lang="cs-CZ" smtClean="0"/>
              <a:t>13.08.2026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ED18-AD5E-4004-824B-4B74FC5BAA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0866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8952" y="910447"/>
            <a:ext cx="26206847" cy="33053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8952" y="4552230"/>
            <a:ext cx="26206847" cy="10850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8951" y="15849678"/>
            <a:ext cx="6836569" cy="9104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D7FA3-E5E7-4F60-A9F7-BF0E9331A393}" type="datetimeFigureOut">
              <a:rPr lang="cs-CZ" smtClean="0"/>
              <a:t>13.08.2026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64949" y="15849678"/>
            <a:ext cx="10254853" cy="9104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459230" y="15849678"/>
            <a:ext cx="6836569" cy="9104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9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0ED18-AD5E-4004-824B-4B74FC5BAA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306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2278868" rtl="0" eaLnBrk="1" latinLnBrk="0" hangingPunct="1">
        <a:lnSpc>
          <a:spcPct val="90000"/>
        </a:lnSpc>
        <a:spcBef>
          <a:spcPct val="0"/>
        </a:spcBef>
        <a:buNone/>
        <a:defRPr sz="1096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9717" indent="-569717" algn="l" defTabSz="2278868" rtl="0" eaLnBrk="1" latinLnBrk="0" hangingPunct="1">
        <a:lnSpc>
          <a:spcPct val="90000"/>
        </a:lnSpc>
        <a:spcBef>
          <a:spcPts val="2492"/>
        </a:spcBef>
        <a:buFont typeface="Arial" panose="020B0604020202020204" pitchFamily="34" charset="0"/>
        <a:buChar char="•"/>
        <a:defRPr sz="6978" kern="1200">
          <a:solidFill>
            <a:schemeClr val="tx1"/>
          </a:solidFill>
          <a:latin typeface="+mn-lt"/>
          <a:ea typeface="+mn-ea"/>
          <a:cs typeface="+mn-cs"/>
        </a:defRPr>
      </a:lvl1pPr>
      <a:lvl2pPr marL="1709151" indent="-569717" algn="l" defTabSz="2278868" rtl="0" eaLnBrk="1" latinLnBrk="0" hangingPunct="1">
        <a:lnSpc>
          <a:spcPct val="90000"/>
        </a:lnSpc>
        <a:spcBef>
          <a:spcPts val="1246"/>
        </a:spcBef>
        <a:buFont typeface="Arial" panose="020B0604020202020204" pitchFamily="34" charset="0"/>
        <a:buChar char="•"/>
        <a:defRPr sz="5981" kern="1200">
          <a:solidFill>
            <a:schemeClr val="tx1"/>
          </a:solidFill>
          <a:latin typeface="+mn-lt"/>
          <a:ea typeface="+mn-ea"/>
          <a:cs typeface="+mn-cs"/>
        </a:defRPr>
      </a:lvl2pPr>
      <a:lvl3pPr marL="2848585" indent="-569717" algn="l" defTabSz="2278868" rtl="0" eaLnBrk="1" latinLnBrk="0" hangingPunct="1">
        <a:lnSpc>
          <a:spcPct val="90000"/>
        </a:lnSpc>
        <a:spcBef>
          <a:spcPts val="1246"/>
        </a:spcBef>
        <a:buFont typeface="Arial" panose="020B0604020202020204" pitchFamily="34" charset="0"/>
        <a:buChar char="•"/>
        <a:defRPr sz="4984" kern="1200">
          <a:solidFill>
            <a:schemeClr val="tx1"/>
          </a:solidFill>
          <a:latin typeface="+mn-lt"/>
          <a:ea typeface="+mn-ea"/>
          <a:cs typeface="+mn-cs"/>
        </a:defRPr>
      </a:lvl3pPr>
      <a:lvl4pPr marL="3988018" indent="-569717" algn="l" defTabSz="2278868" rtl="0" eaLnBrk="1" latinLnBrk="0" hangingPunct="1">
        <a:lnSpc>
          <a:spcPct val="90000"/>
        </a:lnSpc>
        <a:spcBef>
          <a:spcPts val="1246"/>
        </a:spcBef>
        <a:buFont typeface="Arial" panose="020B0604020202020204" pitchFamily="34" charset="0"/>
        <a:buChar char="•"/>
        <a:defRPr sz="4486" kern="1200">
          <a:solidFill>
            <a:schemeClr val="tx1"/>
          </a:solidFill>
          <a:latin typeface="+mn-lt"/>
          <a:ea typeface="+mn-ea"/>
          <a:cs typeface="+mn-cs"/>
        </a:defRPr>
      </a:lvl4pPr>
      <a:lvl5pPr marL="5127452" indent="-569717" algn="l" defTabSz="2278868" rtl="0" eaLnBrk="1" latinLnBrk="0" hangingPunct="1">
        <a:lnSpc>
          <a:spcPct val="90000"/>
        </a:lnSpc>
        <a:spcBef>
          <a:spcPts val="1246"/>
        </a:spcBef>
        <a:buFont typeface="Arial" panose="020B0604020202020204" pitchFamily="34" charset="0"/>
        <a:buChar char="•"/>
        <a:defRPr sz="4486" kern="1200">
          <a:solidFill>
            <a:schemeClr val="tx1"/>
          </a:solidFill>
          <a:latin typeface="+mn-lt"/>
          <a:ea typeface="+mn-ea"/>
          <a:cs typeface="+mn-cs"/>
        </a:defRPr>
      </a:lvl5pPr>
      <a:lvl6pPr marL="6266886" indent="-569717" algn="l" defTabSz="2278868" rtl="0" eaLnBrk="1" latinLnBrk="0" hangingPunct="1">
        <a:lnSpc>
          <a:spcPct val="90000"/>
        </a:lnSpc>
        <a:spcBef>
          <a:spcPts val="1246"/>
        </a:spcBef>
        <a:buFont typeface="Arial" panose="020B0604020202020204" pitchFamily="34" charset="0"/>
        <a:buChar char="•"/>
        <a:defRPr sz="4486" kern="1200">
          <a:solidFill>
            <a:schemeClr val="tx1"/>
          </a:solidFill>
          <a:latin typeface="+mn-lt"/>
          <a:ea typeface="+mn-ea"/>
          <a:cs typeface="+mn-cs"/>
        </a:defRPr>
      </a:lvl6pPr>
      <a:lvl7pPr marL="7406320" indent="-569717" algn="l" defTabSz="2278868" rtl="0" eaLnBrk="1" latinLnBrk="0" hangingPunct="1">
        <a:lnSpc>
          <a:spcPct val="90000"/>
        </a:lnSpc>
        <a:spcBef>
          <a:spcPts val="1246"/>
        </a:spcBef>
        <a:buFont typeface="Arial" panose="020B0604020202020204" pitchFamily="34" charset="0"/>
        <a:buChar char="•"/>
        <a:defRPr sz="4486" kern="1200">
          <a:solidFill>
            <a:schemeClr val="tx1"/>
          </a:solidFill>
          <a:latin typeface="+mn-lt"/>
          <a:ea typeface="+mn-ea"/>
          <a:cs typeface="+mn-cs"/>
        </a:defRPr>
      </a:lvl7pPr>
      <a:lvl8pPr marL="8545754" indent="-569717" algn="l" defTabSz="2278868" rtl="0" eaLnBrk="1" latinLnBrk="0" hangingPunct="1">
        <a:lnSpc>
          <a:spcPct val="90000"/>
        </a:lnSpc>
        <a:spcBef>
          <a:spcPts val="1246"/>
        </a:spcBef>
        <a:buFont typeface="Arial" panose="020B0604020202020204" pitchFamily="34" charset="0"/>
        <a:buChar char="•"/>
        <a:defRPr sz="4486" kern="1200">
          <a:solidFill>
            <a:schemeClr val="tx1"/>
          </a:solidFill>
          <a:latin typeface="+mn-lt"/>
          <a:ea typeface="+mn-ea"/>
          <a:cs typeface="+mn-cs"/>
        </a:defRPr>
      </a:lvl8pPr>
      <a:lvl9pPr marL="9685188" indent="-569717" algn="l" defTabSz="2278868" rtl="0" eaLnBrk="1" latinLnBrk="0" hangingPunct="1">
        <a:lnSpc>
          <a:spcPct val="90000"/>
        </a:lnSpc>
        <a:spcBef>
          <a:spcPts val="1246"/>
        </a:spcBef>
        <a:buFont typeface="Arial" panose="020B0604020202020204" pitchFamily="34" charset="0"/>
        <a:buChar char="•"/>
        <a:defRPr sz="448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78868" rtl="0" eaLnBrk="1" latinLnBrk="0" hangingPunct="1">
        <a:defRPr sz="4486" kern="1200">
          <a:solidFill>
            <a:schemeClr val="tx1"/>
          </a:solidFill>
          <a:latin typeface="+mn-lt"/>
          <a:ea typeface="+mn-ea"/>
          <a:cs typeface="+mn-cs"/>
        </a:defRPr>
      </a:lvl1pPr>
      <a:lvl2pPr marL="1139434" algn="l" defTabSz="2278868" rtl="0" eaLnBrk="1" latinLnBrk="0" hangingPunct="1">
        <a:defRPr sz="4486" kern="1200">
          <a:solidFill>
            <a:schemeClr val="tx1"/>
          </a:solidFill>
          <a:latin typeface="+mn-lt"/>
          <a:ea typeface="+mn-ea"/>
          <a:cs typeface="+mn-cs"/>
        </a:defRPr>
      </a:lvl2pPr>
      <a:lvl3pPr marL="2278868" algn="l" defTabSz="2278868" rtl="0" eaLnBrk="1" latinLnBrk="0" hangingPunct="1">
        <a:defRPr sz="4486" kern="1200">
          <a:solidFill>
            <a:schemeClr val="tx1"/>
          </a:solidFill>
          <a:latin typeface="+mn-lt"/>
          <a:ea typeface="+mn-ea"/>
          <a:cs typeface="+mn-cs"/>
        </a:defRPr>
      </a:lvl3pPr>
      <a:lvl4pPr marL="3418302" algn="l" defTabSz="2278868" rtl="0" eaLnBrk="1" latinLnBrk="0" hangingPunct="1">
        <a:defRPr sz="4486" kern="1200">
          <a:solidFill>
            <a:schemeClr val="tx1"/>
          </a:solidFill>
          <a:latin typeface="+mn-lt"/>
          <a:ea typeface="+mn-ea"/>
          <a:cs typeface="+mn-cs"/>
        </a:defRPr>
      </a:lvl4pPr>
      <a:lvl5pPr marL="4557735" algn="l" defTabSz="2278868" rtl="0" eaLnBrk="1" latinLnBrk="0" hangingPunct="1">
        <a:defRPr sz="4486" kern="1200">
          <a:solidFill>
            <a:schemeClr val="tx1"/>
          </a:solidFill>
          <a:latin typeface="+mn-lt"/>
          <a:ea typeface="+mn-ea"/>
          <a:cs typeface="+mn-cs"/>
        </a:defRPr>
      </a:lvl5pPr>
      <a:lvl6pPr marL="5697169" algn="l" defTabSz="2278868" rtl="0" eaLnBrk="1" latinLnBrk="0" hangingPunct="1">
        <a:defRPr sz="4486" kern="1200">
          <a:solidFill>
            <a:schemeClr val="tx1"/>
          </a:solidFill>
          <a:latin typeface="+mn-lt"/>
          <a:ea typeface="+mn-ea"/>
          <a:cs typeface="+mn-cs"/>
        </a:defRPr>
      </a:lvl6pPr>
      <a:lvl7pPr marL="6836603" algn="l" defTabSz="2278868" rtl="0" eaLnBrk="1" latinLnBrk="0" hangingPunct="1">
        <a:defRPr sz="4486" kern="1200">
          <a:solidFill>
            <a:schemeClr val="tx1"/>
          </a:solidFill>
          <a:latin typeface="+mn-lt"/>
          <a:ea typeface="+mn-ea"/>
          <a:cs typeface="+mn-cs"/>
        </a:defRPr>
      </a:lvl7pPr>
      <a:lvl8pPr marL="7976037" algn="l" defTabSz="2278868" rtl="0" eaLnBrk="1" latinLnBrk="0" hangingPunct="1">
        <a:defRPr sz="4486" kern="1200">
          <a:solidFill>
            <a:schemeClr val="tx1"/>
          </a:solidFill>
          <a:latin typeface="+mn-lt"/>
          <a:ea typeface="+mn-ea"/>
          <a:cs typeface="+mn-cs"/>
        </a:defRPr>
      </a:lvl8pPr>
      <a:lvl9pPr marL="9115471" algn="l" defTabSz="2278868" rtl="0" eaLnBrk="1" latinLnBrk="0" hangingPunct="1">
        <a:defRPr sz="448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0_1CED304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C6C62"/>
            </a:gs>
            <a:gs pos="0">
              <a:schemeClr val="bg1"/>
            </a:gs>
            <a:gs pos="100000">
              <a:srgbClr val="6C6C6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délník 23">
            <a:extLst>
              <a:ext uri="{FF2B5EF4-FFF2-40B4-BE49-F238E27FC236}">
                <a16:creationId xmlns:a16="http://schemas.microsoft.com/office/drawing/2014/main" id="{1A4D548B-F662-BB8A-11CF-330D21EC1FA3}"/>
              </a:ext>
            </a:extLst>
          </p:cNvPr>
          <p:cNvSpPr/>
          <p:nvPr/>
        </p:nvSpPr>
        <p:spPr>
          <a:xfrm>
            <a:off x="-720" y="-21237"/>
            <a:ext cx="30384749" cy="1838762"/>
          </a:xfrm>
          <a:prstGeom prst="rect">
            <a:avLst/>
          </a:prstGeom>
          <a:solidFill>
            <a:srgbClr val="856E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0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AF857E69-E9E6-2682-A134-0A3AEEC1E71D}"/>
              </a:ext>
            </a:extLst>
          </p:cNvPr>
          <p:cNvSpPr/>
          <p:nvPr/>
        </p:nvSpPr>
        <p:spPr>
          <a:xfrm>
            <a:off x="0" y="1521560"/>
            <a:ext cx="30384750" cy="1076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2142762" y="1302103"/>
            <a:ext cx="12442790" cy="1537726"/>
          </a:xfrm>
          <a:prstGeom prst="rect">
            <a:avLst/>
          </a:prstGeom>
          <a:noFill/>
          <a:ln>
            <a:noFill/>
          </a:ln>
        </p:spPr>
        <p:txBody>
          <a:bodyPr lIns="95687" tIns="95687" rIns="95687" bIns="95687" anchor="ctr"/>
          <a:lstStyle>
            <a:lvl1pPr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cs-CZ" altLang="nl-NL" sz="2800" b="1" dirty="0">
                <a:solidFill>
                  <a:srgbClr val="6C6C62"/>
                </a:solidFill>
                <a:latin typeface="Arial" panose="020B0604020202020204" pitchFamily="34" charset="0"/>
              </a:rPr>
              <a:t>Příjmení J.</a:t>
            </a:r>
            <a:r>
              <a:rPr lang="cs-CZ" altLang="nl-NL" sz="2800" b="1" baseline="30000" dirty="0">
                <a:solidFill>
                  <a:srgbClr val="6C6C62"/>
                </a:solidFill>
                <a:latin typeface="Arial" panose="020B0604020202020204" pitchFamily="34" charset="0"/>
              </a:rPr>
              <a:t>1</a:t>
            </a:r>
            <a:r>
              <a:rPr lang="cs-CZ" altLang="nl-NL" sz="2800" b="1" dirty="0">
                <a:solidFill>
                  <a:srgbClr val="6C6C62"/>
                </a:solidFill>
                <a:latin typeface="Arial" panose="020B0604020202020204" pitchFamily="34" charset="0"/>
              </a:rPr>
              <a:t>, Příjmení J.</a:t>
            </a:r>
            <a:r>
              <a:rPr lang="cs-CZ" altLang="nl-NL" sz="2800" b="1" baseline="30000" dirty="0">
                <a:solidFill>
                  <a:srgbClr val="6C6C62"/>
                </a:solidFill>
                <a:latin typeface="Arial" panose="020B0604020202020204" pitchFamily="34" charset="0"/>
              </a:rPr>
              <a:t>2</a:t>
            </a:r>
            <a:r>
              <a:rPr lang="cs-CZ" altLang="nl-NL" sz="2800" b="1" dirty="0">
                <a:solidFill>
                  <a:srgbClr val="6C6C62"/>
                </a:solidFill>
                <a:latin typeface="Arial" panose="020B0604020202020204" pitchFamily="34" charset="0"/>
              </a:rPr>
              <a:t>, Příjmení J.</a:t>
            </a:r>
            <a:r>
              <a:rPr lang="cs-CZ" altLang="nl-NL" sz="2800" b="1" baseline="30000" dirty="0">
                <a:solidFill>
                  <a:srgbClr val="6C6C62"/>
                </a:solidFill>
                <a:latin typeface="Arial" panose="020B0604020202020204" pitchFamily="34" charset="0"/>
              </a:rPr>
              <a:t>3</a:t>
            </a:r>
            <a:r>
              <a:rPr lang="cs-CZ" altLang="nl-NL" sz="2800" b="1" dirty="0">
                <a:solidFill>
                  <a:srgbClr val="6C6C62"/>
                </a:solidFill>
                <a:latin typeface="Arial" panose="020B0604020202020204" pitchFamily="34" charset="0"/>
              </a:rPr>
              <a:t> [velikost: 28]</a:t>
            </a:r>
          </a:p>
          <a:p>
            <a:pPr>
              <a:spcBef>
                <a:spcPct val="20000"/>
              </a:spcBef>
              <a:defRPr/>
            </a:pPr>
            <a:r>
              <a:rPr lang="cs-CZ" altLang="nl-NL" sz="2000" baseline="30000" dirty="0">
                <a:solidFill>
                  <a:srgbClr val="6C6C62"/>
                </a:solidFill>
                <a:latin typeface="Arial" panose="020B0604020202020204" pitchFamily="34" charset="0"/>
              </a:rPr>
              <a:t>1</a:t>
            </a:r>
            <a:r>
              <a:rPr lang="en-GB" altLang="nl-NL" sz="2000" dirty="0" err="1">
                <a:solidFill>
                  <a:srgbClr val="6C6C62"/>
                </a:solidFill>
                <a:latin typeface="Arial" panose="020B0604020202020204" pitchFamily="34" charset="0"/>
              </a:rPr>
              <a:t>Název</a:t>
            </a:r>
            <a:r>
              <a:rPr lang="en-GB" altLang="nl-NL" sz="2000" dirty="0">
                <a:solidFill>
                  <a:srgbClr val="6C6C62"/>
                </a:solidFill>
                <a:latin typeface="Arial" panose="020B0604020202020204" pitchFamily="34" charset="0"/>
              </a:rPr>
              <a:t> </a:t>
            </a:r>
            <a:r>
              <a:rPr lang="en-GB" altLang="nl-NL" sz="2000" dirty="0" err="1">
                <a:solidFill>
                  <a:srgbClr val="6C6C62"/>
                </a:solidFill>
                <a:latin typeface="Arial" panose="020B0604020202020204" pitchFamily="34" charset="0"/>
              </a:rPr>
              <a:t>pracoviště</a:t>
            </a:r>
            <a:r>
              <a:rPr lang="cs-CZ" altLang="nl-NL" sz="2000" dirty="0">
                <a:solidFill>
                  <a:srgbClr val="6C6C62"/>
                </a:solidFill>
                <a:latin typeface="Arial" panose="020B0604020202020204" pitchFamily="34" charset="0"/>
              </a:rPr>
              <a:t>; </a:t>
            </a:r>
            <a:r>
              <a:rPr lang="cs-CZ" altLang="nl-NL" sz="2000" baseline="30000" dirty="0">
                <a:solidFill>
                  <a:srgbClr val="6C6C62"/>
                </a:solidFill>
                <a:latin typeface="Arial" panose="020B0604020202020204" pitchFamily="34" charset="0"/>
              </a:rPr>
              <a:t>2</a:t>
            </a:r>
            <a:r>
              <a:rPr lang="en-GB" altLang="nl-NL" sz="2000" dirty="0" err="1">
                <a:solidFill>
                  <a:srgbClr val="6C6C62"/>
                </a:solidFill>
                <a:latin typeface="Arial" panose="020B0604020202020204" pitchFamily="34" charset="0"/>
              </a:rPr>
              <a:t>Název</a:t>
            </a:r>
            <a:r>
              <a:rPr lang="en-GB" altLang="nl-NL" sz="2000" dirty="0">
                <a:solidFill>
                  <a:srgbClr val="6C6C62"/>
                </a:solidFill>
                <a:latin typeface="Arial" panose="020B0604020202020204" pitchFamily="34" charset="0"/>
              </a:rPr>
              <a:t> </a:t>
            </a:r>
            <a:r>
              <a:rPr lang="en-GB" altLang="nl-NL" sz="2000" dirty="0" err="1">
                <a:solidFill>
                  <a:srgbClr val="6C6C62"/>
                </a:solidFill>
                <a:latin typeface="Arial" panose="020B0604020202020204" pitchFamily="34" charset="0"/>
              </a:rPr>
              <a:t>pracoviště</a:t>
            </a:r>
            <a:r>
              <a:rPr lang="cs-CZ" altLang="nl-NL" sz="2000" dirty="0">
                <a:solidFill>
                  <a:srgbClr val="6C6C62"/>
                </a:solidFill>
                <a:latin typeface="Arial" panose="020B0604020202020204" pitchFamily="34" charset="0"/>
              </a:rPr>
              <a:t>; </a:t>
            </a:r>
            <a:r>
              <a:rPr lang="cs-CZ" altLang="nl-NL" sz="2000" baseline="30000" dirty="0">
                <a:solidFill>
                  <a:srgbClr val="6C6C62"/>
                </a:solidFill>
                <a:latin typeface="Arial" panose="020B0604020202020204" pitchFamily="34" charset="0"/>
              </a:rPr>
              <a:t>3</a:t>
            </a:r>
            <a:r>
              <a:rPr lang="en-GB" altLang="nl-NL" sz="2000" dirty="0" err="1">
                <a:solidFill>
                  <a:srgbClr val="6C6C62"/>
                </a:solidFill>
                <a:latin typeface="Arial" panose="020B0604020202020204" pitchFamily="34" charset="0"/>
              </a:rPr>
              <a:t>Název</a:t>
            </a:r>
            <a:r>
              <a:rPr lang="en-GB" altLang="nl-NL" sz="2000" dirty="0">
                <a:solidFill>
                  <a:srgbClr val="6C6C62"/>
                </a:solidFill>
                <a:latin typeface="Arial" panose="020B0604020202020204" pitchFamily="34" charset="0"/>
              </a:rPr>
              <a:t> </a:t>
            </a:r>
            <a:r>
              <a:rPr lang="en-GB" altLang="nl-NL" sz="2000" dirty="0" err="1">
                <a:solidFill>
                  <a:srgbClr val="6C6C62"/>
                </a:solidFill>
                <a:latin typeface="Arial" panose="020B0604020202020204" pitchFamily="34" charset="0"/>
              </a:rPr>
              <a:t>pracoviště</a:t>
            </a:r>
            <a:r>
              <a:rPr lang="cs-CZ" altLang="nl-NL" sz="2000" dirty="0">
                <a:solidFill>
                  <a:srgbClr val="6C6C62"/>
                </a:solidFill>
                <a:latin typeface="Arial" panose="020B0604020202020204" pitchFamily="34" charset="0"/>
              </a:rPr>
              <a:t> </a:t>
            </a:r>
            <a:r>
              <a:rPr lang="en-GB" altLang="nl-NL" sz="2000" dirty="0">
                <a:solidFill>
                  <a:srgbClr val="6C6C62"/>
                </a:solidFill>
                <a:latin typeface="Arial" panose="020B0604020202020204" pitchFamily="34" charset="0"/>
              </a:rPr>
              <a:t>[</a:t>
            </a:r>
            <a:r>
              <a:rPr lang="en-GB" altLang="nl-NL" sz="2000" dirty="0" err="1">
                <a:solidFill>
                  <a:srgbClr val="6C6C62"/>
                </a:solidFill>
                <a:latin typeface="Arial" panose="020B0604020202020204" pitchFamily="34" charset="0"/>
              </a:rPr>
              <a:t>velikost</a:t>
            </a:r>
            <a:r>
              <a:rPr lang="en-GB" altLang="nl-NL" sz="2000" dirty="0">
                <a:solidFill>
                  <a:srgbClr val="6C6C62"/>
                </a:solidFill>
                <a:latin typeface="Arial" panose="020B0604020202020204" pitchFamily="34" charset="0"/>
              </a:rPr>
              <a:t> 20]</a:t>
            </a:r>
          </a:p>
        </p:txBody>
      </p:sp>
      <p:sp>
        <p:nvSpPr>
          <p:cNvPr id="51" name="Text Box 6"/>
          <p:cNvSpPr txBox="1">
            <a:spLocks noChangeArrowheads="1"/>
          </p:cNvSpPr>
          <p:nvPr/>
        </p:nvSpPr>
        <p:spPr bwMode="auto">
          <a:xfrm>
            <a:off x="2142762" y="325366"/>
            <a:ext cx="13610969" cy="1080000"/>
          </a:xfrm>
          <a:prstGeom prst="rect">
            <a:avLst/>
          </a:prstGeom>
          <a:noFill/>
          <a:ln>
            <a:noFill/>
          </a:ln>
        </p:spPr>
        <p:txBody>
          <a:bodyPr lIns="143228" tIns="143533" rIns="143228" bIns="143228" anchor="ctr"/>
          <a:lstStyle>
            <a:lvl1pPr defTabSz="912813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12813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12813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12813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12813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cs-CZ" altLang="cs-CZ" sz="4000" b="1" dirty="0">
                <a:solidFill>
                  <a:schemeClr val="bg1"/>
                </a:solidFill>
                <a:latin typeface="Arial" panose="020B0604020202020204" pitchFamily="34" charset="0"/>
              </a:rPr>
              <a:t>Název posteru [velikost 40, písmo Arial </a:t>
            </a:r>
            <a:r>
              <a:rPr lang="cs-CZ" altLang="cs-CZ" sz="4000" b="1" dirty="0" err="1">
                <a:solidFill>
                  <a:schemeClr val="bg1"/>
                </a:solidFill>
                <a:latin typeface="Arial" panose="020B0604020202020204" pitchFamily="34" charset="0"/>
              </a:rPr>
              <a:t>Bold</a:t>
            </a:r>
            <a:r>
              <a:rPr lang="cs-CZ" altLang="cs-CZ" sz="4000" b="1" dirty="0">
                <a:solidFill>
                  <a:schemeClr val="bg1"/>
                </a:solidFill>
                <a:latin typeface="Arial" panose="020B0604020202020204" pitchFamily="34" charset="0"/>
              </a:rPr>
              <a:t>]</a:t>
            </a:r>
          </a:p>
        </p:txBody>
      </p:sp>
      <p:sp>
        <p:nvSpPr>
          <p:cNvPr id="36" name="Text Box 30">
            <a:extLst>
              <a:ext uri="{FF2B5EF4-FFF2-40B4-BE49-F238E27FC236}">
                <a16:creationId xmlns:a16="http://schemas.microsoft.com/office/drawing/2014/main" id="{86937B9C-6C7C-41BB-A138-ED05FF57E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68" y="3059287"/>
            <a:ext cx="7984068" cy="5425230"/>
          </a:xfrm>
          <a:prstGeom prst="rect">
            <a:avLst/>
          </a:prstGeom>
          <a:solidFill>
            <a:schemeClr val="bg1"/>
          </a:solidFill>
          <a:ln w="76200">
            <a:solidFill>
              <a:srgbClr val="856EFC"/>
            </a:solidFill>
            <a:miter lim="800000"/>
            <a:headEnd/>
            <a:tailEnd/>
          </a:ln>
        </p:spPr>
        <p:txBody>
          <a:bodyPr lIns="170109" tIns="170109" rIns="170109" bIns="170109"/>
          <a:lstStyle>
            <a:lvl1pPr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cs-CZ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Úvod </a:t>
            </a:r>
            <a:r>
              <a:rPr lang="en-US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[</a:t>
            </a:r>
            <a:r>
              <a:rPr lang="cs-CZ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velikost 28</a:t>
            </a:r>
            <a:r>
              <a:rPr lang="en-US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]</a:t>
            </a:r>
            <a:endParaRPr lang="cs-CZ" altLang="cs-CZ" sz="2800" b="1" dirty="0">
              <a:solidFill>
                <a:srgbClr val="856EFC"/>
              </a:solidFill>
              <a:latin typeface="Arial" panose="020B0604020202020204" pitchFamily="34" charset="0"/>
            </a:endParaRPr>
          </a:p>
          <a:p>
            <a:pPr>
              <a:spcBef>
                <a:spcPts val="872"/>
              </a:spcBef>
            </a:pPr>
            <a:r>
              <a:rPr lang="en-GB" altLang="cs-CZ" sz="2000" dirty="0">
                <a:latin typeface="Arial" panose="020B0604020202020204" pitchFamily="34" charset="0"/>
              </a:rPr>
              <a:t>[</a:t>
            </a:r>
            <a:r>
              <a:rPr lang="cs-CZ" altLang="cs-CZ" sz="2000" dirty="0">
                <a:latin typeface="Arial" panose="020B0604020202020204" pitchFamily="34" charset="0"/>
              </a:rPr>
              <a:t>velikost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cs-CZ" altLang="cs-CZ" sz="2000" dirty="0">
                <a:latin typeface="Arial" panose="020B0604020202020204" pitchFamily="34" charset="0"/>
              </a:rPr>
              <a:t>20</a:t>
            </a:r>
            <a:r>
              <a:rPr lang="en-GB" altLang="cs-CZ" sz="2000" dirty="0">
                <a:latin typeface="Arial" panose="020B0604020202020204" pitchFamily="34" charset="0"/>
              </a:rPr>
              <a:t>] </a:t>
            </a:r>
            <a:r>
              <a:rPr lang="cs-CZ" altLang="cs-CZ" sz="2000" dirty="0">
                <a:latin typeface="Arial" panose="020B0604020202020204" pitchFamily="34" charset="0"/>
              </a:rPr>
              <a:t>  text úvodu</a:t>
            </a:r>
          </a:p>
          <a:p>
            <a:pPr>
              <a:spcBef>
                <a:spcPts val="872"/>
              </a:spcBef>
              <a:buClr>
                <a:srgbClr val="B5797C"/>
              </a:buClr>
              <a:buSzPct val="130000"/>
              <a:buFont typeface="Wingdings" panose="05000000000000000000" pitchFamily="2" charset="2"/>
              <a:buChar char="§"/>
            </a:pPr>
            <a:r>
              <a:rPr lang="cs-CZ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>
                <a:latin typeface="Arial" panose="020B0604020202020204" pitchFamily="34" charset="0"/>
              </a:rPr>
              <a:t>v </a:t>
            </a:r>
            <a:r>
              <a:rPr lang="en-GB" altLang="cs-CZ" sz="2000" dirty="0" err="1">
                <a:latin typeface="Arial" panose="020B0604020202020204" pitchFamily="34" charset="0"/>
              </a:rPr>
              <a:t>úvodu</a:t>
            </a:r>
            <a:r>
              <a:rPr lang="en-GB" altLang="cs-CZ" sz="2000" dirty="0">
                <a:latin typeface="Arial" panose="020B0604020202020204" pitchFamily="34" charset="0"/>
              </a:rPr>
              <a:t> je </a:t>
            </a:r>
            <a:r>
              <a:rPr lang="en-GB" altLang="cs-CZ" sz="2000" dirty="0" err="1">
                <a:latin typeface="Arial" panose="020B0604020202020204" pitchFamily="34" charset="0"/>
              </a:rPr>
              <a:t>vhodné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uvést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i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cíl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studie</a:t>
            </a:r>
            <a:r>
              <a:rPr lang="en-GB" altLang="cs-CZ" sz="2000" dirty="0">
                <a:latin typeface="Arial" panose="020B0604020202020204" pitchFamily="34" charset="0"/>
              </a:rPr>
              <a:t> (</a:t>
            </a:r>
            <a:r>
              <a:rPr lang="en-GB" altLang="cs-CZ" sz="2000" dirty="0" err="1">
                <a:latin typeface="Arial" panose="020B0604020202020204" pitchFamily="34" charset="0"/>
              </a:rPr>
              <a:t>prezentace</a:t>
            </a:r>
            <a:r>
              <a:rPr lang="en-GB" altLang="cs-CZ" sz="2000" dirty="0">
                <a:latin typeface="Arial" panose="020B0604020202020204" pitchFamily="34" charset="0"/>
              </a:rPr>
              <a:t>)</a:t>
            </a:r>
          </a:p>
          <a:p>
            <a:pPr>
              <a:spcBef>
                <a:spcPts val="872"/>
              </a:spcBef>
              <a:buClr>
                <a:srgbClr val="B5797C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altLang="cs-CZ" sz="2000" dirty="0">
                <a:latin typeface="Arial" panose="020B0604020202020204" pitchFamily="34" charset="0"/>
              </a:rPr>
              <a:t> </a:t>
            </a:r>
          </a:p>
          <a:p>
            <a:pPr>
              <a:spcBef>
                <a:spcPts val="872"/>
              </a:spcBef>
              <a:buClr>
                <a:srgbClr val="B5797C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altLang="cs-CZ" sz="2000" dirty="0">
                <a:latin typeface="Arial" panose="020B0604020202020204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en-US" altLang="nl-NL" sz="1324" dirty="0">
              <a:latin typeface="Arial" panose="020B0604020202020204" pitchFamily="34" charset="0"/>
            </a:endParaRPr>
          </a:p>
        </p:txBody>
      </p:sp>
      <p:sp>
        <p:nvSpPr>
          <p:cNvPr id="41" name="Text Box 36">
            <a:extLst>
              <a:ext uri="{FF2B5EF4-FFF2-40B4-BE49-F238E27FC236}">
                <a16:creationId xmlns:a16="http://schemas.microsoft.com/office/drawing/2014/main" id="{859684DA-3748-4679-BB63-B7D7DE423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9884" y="3059287"/>
            <a:ext cx="7976498" cy="5976221"/>
          </a:xfrm>
          <a:prstGeom prst="rect">
            <a:avLst/>
          </a:prstGeom>
          <a:solidFill>
            <a:schemeClr val="bg1"/>
          </a:solidFill>
          <a:ln w="76200">
            <a:solidFill>
              <a:srgbClr val="856EFC"/>
            </a:solidFill>
            <a:miter lim="800000"/>
            <a:headEnd/>
            <a:tailEnd/>
          </a:ln>
        </p:spPr>
        <p:txBody>
          <a:bodyPr lIns="170109" tIns="170109" rIns="170109" bIns="170109"/>
          <a:lstStyle>
            <a:lvl1pPr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cs-CZ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Cíl </a:t>
            </a:r>
            <a:r>
              <a:rPr lang="en-US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[</a:t>
            </a:r>
            <a:r>
              <a:rPr lang="cs-CZ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velikost 28</a:t>
            </a:r>
            <a:r>
              <a:rPr lang="en-US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]</a:t>
            </a:r>
            <a:endParaRPr lang="cs-CZ" altLang="cs-CZ" sz="2800" b="1" dirty="0">
              <a:solidFill>
                <a:srgbClr val="856EFC"/>
              </a:solidFill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GB" altLang="cs-CZ" sz="2000" dirty="0">
                <a:latin typeface="Arial" panose="020B0604020202020204" pitchFamily="34" charset="0"/>
              </a:rPr>
              <a:t>[</a:t>
            </a:r>
            <a:r>
              <a:rPr lang="cs-CZ" altLang="cs-CZ" sz="2000" dirty="0">
                <a:latin typeface="Arial" panose="020B0604020202020204" pitchFamily="34" charset="0"/>
              </a:rPr>
              <a:t>velikost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cs-CZ" altLang="cs-CZ" sz="2000" dirty="0">
                <a:latin typeface="Arial" panose="020B0604020202020204" pitchFamily="34" charset="0"/>
              </a:rPr>
              <a:t>20</a:t>
            </a:r>
            <a:r>
              <a:rPr lang="en-GB" altLang="cs-CZ" sz="2000" dirty="0">
                <a:latin typeface="Arial" panose="020B0604020202020204" pitchFamily="34" charset="0"/>
              </a:rPr>
              <a:t>] </a:t>
            </a:r>
            <a:r>
              <a:rPr lang="cs-CZ" altLang="cs-CZ" sz="2000" dirty="0">
                <a:latin typeface="Arial" panose="020B0604020202020204" pitchFamily="34" charset="0"/>
              </a:rPr>
              <a:t>  text cíle</a:t>
            </a:r>
          </a:p>
          <a:p>
            <a:pPr>
              <a:spcBef>
                <a:spcPct val="20000"/>
              </a:spcBef>
            </a:pPr>
            <a:endParaRPr lang="en-AU" altLang="nl-NL" sz="1324" dirty="0">
              <a:latin typeface="Arial" panose="020B0604020202020204" pitchFamily="34" charset="0"/>
            </a:endParaRPr>
          </a:p>
        </p:txBody>
      </p:sp>
      <p:sp>
        <p:nvSpPr>
          <p:cNvPr id="52" name="Text Box 37">
            <a:extLst>
              <a:ext uri="{FF2B5EF4-FFF2-40B4-BE49-F238E27FC236}">
                <a16:creationId xmlns:a16="http://schemas.microsoft.com/office/drawing/2014/main" id="{DC73CF15-9EBC-4B96-9D0B-B6D49A105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68" y="8730688"/>
            <a:ext cx="7984068" cy="7774635"/>
          </a:xfrm>
          <a:prstGeom prst="rect">
            <a:avLst/>
          </a:prstGeom>
          <a:solidFill>
            <a:schemeClr val="bg1"/>
          </a:solidFill>
          <a:ln w="76200">
            <a:solidFill>
              <a:srgbClr val="856EFC"/>
            </a:solidFill>
            <a:miter lim="800000"/>
            <a:headEnd/>
            <a:tailEnd/>
          </a:ln>
        </p:spPr>
        <p:txBody>
          <a:bodyPr lIns="170109" tIns="170109" rIns="170109" bIns="170109"/>
          <a:lstStyle>
            <a:lvl1pPr marL="285750" indent="-28575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cs-CZ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Metodika </a:t>
            </a:r>
            <a:r>
              <a:rPr lang="en-US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[</a:t>
            </a:r>
            <a:r>
              <a:rPr lang="cs-CZ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velikost 28</a:t>
            </a:r>
            <a:r>
              <a:rPr lang="en-US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]</a:t>
            </a:r>
            <a:endParaRPr lang="cs-CZ" altLang="cs-CZ" sz="2800" b="1" dirty="0">
              <a:solidFill>
                <a:srgbClr val="856EFC"/>
              </a:solidFill>
              <a:latin typeface="Arial" panose="020B0604020202020204" pitchFamily="34" charset="0"/>
            </a:endParaRPr>
          </a:p>
          <a:p>
            <a:pPr>
              <a:spcBef>
                <a:spcPts val="872"/>
              </a:spcBef>
              <a:buClr>
                <a:srgbClr val="0087C7"/>
              </a:buClr>
            </a:pPr>
            <a:r>
              <a:rPr lang="en-GB" altLang="cs-CZ" sz="2000" dirty="0">
                <a:latin typeface="Arial" panose="020B0604020202020204" pitchFamily="34" charset="0"/>
              </a:rPr>
              <a:t>[</a:t>
            </a:r>
            <a:r>
              <a:rPr lang="cs-CZ" altLang="cs-CZ" sz="2000" dirty="0">
                <a:latin typeface="Arial" panose="020B0604020202020204" pitchFamily="34" charset="0"/>
              </a:rPr>
              <a:t>velikost</a:t>
            </a:r>
            <a:r>
              <a:rPr lang="en-GB" altLang="cs-CZ" sz="2000" dirty="0">
                <a:latin typeface="Arial" panose="020B0604020202020204" pitchFamily="34" charset="0"/>
              </a:rPr>
              <a:t>: </a:t>
            </a:r>
            <a:r>
              <a:rPr lang="cs-CZ" altLang="cs-CZ" sz="2000" dirty="0">
                <a:latin typeface="Arial" panose="020B0604020202020204" pitchFamily="34" charset="0"/>
              </a:rPr>
              <a:t>20</a:t>
            </a:r>
            <a:r>
              <a:rPr lang="en-GB" altLang="cs-CZ" sz="2000" dirty="0">
                <a:latin typeface="Arial" panose="020B0604020202020204" pitchFamily="34" charset="0"/>
              </a:rPr>
              <a:t>] </a:t>
            </a:r>
            <a:r>
              <a:rPr lang="cs-CZ" altLang="cs-CZ" sz="2000" dirty="0">
                <a:latin typeface="Arial" panose="020B0604020202020204" pitchFamily="34" charset="0"/>
              </a:rPr>
              <a:t>  text metodiky</a:t>
            </a:r>
          </a:p>
          <a:p>
            <a:pPr>
              <a:spcBef>
                <a:spcPts val="872"/>
              </a:spcBef>
              <a:buClr>
                <a:srgbClr val="B5797C"/>
              </a:buClr>
              <a:buSzPct val="130000"/>
              <a:buFont typeface="Wingdings" panose="05000000000000000000" pitchFamily="2" charset="2"/>
              <a:buChar char="§"/>
            </a:pPr>
            <a:r>
              <a:rPr lang="cs-CZ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popiště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stručně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metodiku</a:t>
            </a:r>
            <a:endParaRPr lang="en-GB" altLang="cs-CZ" sz="2000" dirty="0">
              <a:latin typeface="Arial" panose="020B0604020202020204" pitchFamily="34" charset="0"/>
            </a:endParaRPr>
          </a:p>
          <a:p>
            <a:pPr>
              <a:spcBef>
                <a:spcPts val="872"/>
              </a:spcBef>
              <a:buClr>
                <a:srgbClr val="B5797C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zařazovací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kritéria</a:t>
            </a:r>
            <a:endParaRPr lang="en-GB" altLang="cs-CZ" sz="2000" dirty="0">
              <a:latin typeface="Arial" panose="020B0604020202020204" pitchFamily="34" charset="0"/>
            </a:endParaRPr>
          </a:p>
          <a:p>
            <a:pPr>
              <a:spcBef>
                <a:spcPts val="872"/>
              </a:spcBef>
              <a:buClr>
                <a:srgbClr val="B5797C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vylučující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kritéria</a:t>
            </a:r>
            <a:endParaRPr lang="en-GB" altLang="cs-CZ" sz="2000" dirty="0">
              <a:latin typeface="Arial" panose="020B0604020202020204" pitchFamily="34" charset="0"/>
            </a:endParaRPr>
          </a:p>
          <a:p>
            <a:pPr>
              <a:spcBef>
                <a:spcPts val="872"/>
              </a:spcBef>
              <a:buClr>
                <a:srgbClr val="B5797C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použité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statistické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metody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atd</a:t>
            </a:r>
            <a:r>
              <a:rPr lang="en-GB" altLang="cs-CZ" sz="2000" dirty="0">
                <a:latin typeface="Arial" panose="020B0604020202020204" pitchFamily="34" charset="0"/>
              </a:rPr>
              <a:t>.</a:t>
            </a:r>
          </a:p>
          <a:p>
            <a:pPr>
              <a:spcBef>
                <a:spcPts val="872"/>
              </a:spcBef>
              <a:buClr>
                <a:srgbClr val="B5797C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altLang="cs-CZ" sz="2000" dirty="0">
                <a:latin typeface="Arial" panose="020B0604020202020204" pitchFamily="34" charset="0"/>
              </a:rPr>
              <a:t> </a:t>
            </a:r>
          </a:p>
          <a:p>
            <a:pPr>
              <a:spcBef>
                <a:spcPct val="50000"/>
              </a:spcBef>
              <a:buSzPct val="60000"/>
              <a:buFont typeface="Monotype Sorts" pitchFamily="1" charset="2"/>
              <a:buNone/>
            </a:pPr>
            <a:endParaRPr lang="en-US" altLang="nl-NL" sz="1324" dirty="0">
              <a:latin typeface="Arial" panose="020B0604020202020204" pitchFamily="34" charset="0"/>
            </a:endParaRPr>
          </a:p>
        </p:txBody>
      </p:sp>
      <p:sp>
        <p:nvSpPr>
          <p:cNvPr id="56" name="Text Box 31">
            <a:extLst>
              <a:ext uri="{FF2B5EF4-FFF2-40B4-BE49-F238E27FC236}">
                <a16:creationId xmlns:a16="http://schemas.microsoft.com/office/drawing/2014/main" id="{9385E6AD-FBEE-418B-BC4F-A8DD89D94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6388" y="3059287"/>
            <a:ext cx="12684910" cy="13426378"/>
          </a:xfrm>
          <a:prstGeom prst="rect">
            <a:avLst/>
          </a:prstGeom>
          <a:solidFill>
            <a:schemeClr val="bg1"/>
          </a:solidFill>
          <a:ln w="76200">
            <a:solidFill>
              <a:srgbClr val="856EFC"/>
            </a:solidFill>
            <a:miter lim="800000"/>
            <a:headEnd/>
            <a:tailEnd/>
          </a:ln>
        </p:spPr>
        <p:txBody>
          <a:bodyPr lIns="170109" tIns="170109" rIns="170109" bIns="170109"/>
          <a:lstStyle>
            <a:lvl1pPr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cs-CZ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Výsledky </a:t>
            </a:r>
            <a:r>
              <a:rPr lang="en-US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[</a:t>
            </a:r>
            <a:r>
              <a:rPr lang="cs-CZ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velikost 28</a:t>
            </a:r>
            <a:r>
              <a:rPr lang="en-US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]</a:t>
            </a:r>
            <a:endParaRPr lang="cs-CZ" altLang="cs-CZ" sz="2800" b="1" dirty="0">
              <a:solidFill>
                <a:srgbClr val="856EFC"/>
              </a:solidFill>
              <a:latin typeface="Arial" panose="020B0604020202020204" pitchFamily="34" charset="0"/>
            </a:endParaRPr>
          </a:p>
          <a:p>
            <a:pPr>
              <a:spcBef>
                <a:spcPts val="872"/>
              </a:spcBef>
            </a:pPr>
            <a:r>
              <a:rPr lang="en-GB" altLang="cs-CZ" sz="2000" dirty="0">
                <a:latin typeface="Arial" panose="020B0604020202020204" pitchFamily="34" charset="0"/>
              </a:rPr>
              <a:t>[</a:t>
            </a:r>
            <a:r>
              <a:rPr lang="cs-CZ" altLang="cs-CZ" sz="2000" dirty="0">
                <a:latin typeface="Arial" panose="020B0604020202020204" pitchFamily="34" charset="0"/>
              </a:rPr>
              <a:t>velikost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cs-CZ" altLang="cs-CZ" sz="2000" dirty="0">
                <a:latin typeface="Arial" panose="020B0604020202020204" pitchFamily="34" charset="0"/>
              </a:rPr>
              <a:t>20</a:t>
            </a:r>
            <a:r>
              <a:rPr lang="en-GB" altLang="cs-CZ" sz="2000" dirty="0">
                <a:latin typeface="Arial" panose="020B0604020202020204" pitchFamily="34" charset="0"/>
              </a:rPr>
              <a:t>] </a:t>
            </a:r>
            <a:r>
              <a:rPr lang="cs-CZ" altLang="cs-CZ" sz="2000" dirty="0">
                <a:latin typeface="Arial" panose="020B0604020202020204" pitchFamily="34" charset="0"/>
              </a:rPr>
              <a:t>  text výsledků, jasně formulujte zjištěné výsledky, statistickou významnost atd.</a:t>
            </a:r>
          </a:p>
          <a:p>
            <a:pPr>
              <a:spcBef>
                <a:spcPts val="872"/>
              </a:spcBef>
              <a:buClr>
                <a:srgbClr val="B5797C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altLang="cs-CZ" sz="2000" dirty="0">
                <a:latin typeface="Arial" panose="020B0604020202020204" pitchFamily="34" charset="0"/>
              </a:rPr>
              <a:t> v </a:t>
            </a:r>
            <a:r>
              <a:rPr lang="en-GB" altLang="cs-CZ" sz="2000" dirty="0" err="1">
                <a:latin typeface="Arial" panose="020B0604020202020204" pitchFamily="34" charset="0"/>
              </a:rPr>
              <a:t>případě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vkládání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obrázků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je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vhodné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vložit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maximálně</a:t>
            </a:r>
            <a:r>
              <a:rPr lang="en-GB" altLang="cs-CZ" sz="2000" dirty="0">
                <a:latin typeface="Arial" panose="020B0604020202020204" pitchFamily="34" charset="0"/>
              </a:rPr>
              <a:t> 4 </a:t>
            </a:r>
            <a:r>
              <a:rPr lang="en-GB" altLang="cs-CZ" sz="2000" dirty="0" err="1">
                <a:latin typeface="Arial" panose="020B0604020202020204" pitchFamily="34" charset="0"/>
              </a:rPr>
              <a:t>obrázky</a:t>
            </a:r>
            <a:endParaRPr lang="en-GB" altLang="cs-CZ" sz="2000" dirty="0">
              <a:latin typeface="Arial" panose="020B0604020202020204" pitchFamily="34" charset="0"/>
            </a:endParaRPr>
          </a:p>
          <a:p>
            <a:pPr>
              <a:spcBef>
                <a:spcPts val="872"/>
              </a:spcBef>
              <a:buClr>
                <a:srgbClr val="B5797C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altLang="cs-CZ" sz="2000" dirty="0">
                <a:latin typeface="Arial" panose="020B0604020202020204" pitchFamily="34" charset="0"/>
              </a:rPr>
              <a:t> v </a:t>
            </a:r>
            <a:r>
              <a:rPr lang="en-GB" altLang="cs-CZ" sz="2000" dirty="0" err="1">
                <a:latin typeface="Arial" panose="020B0604020202020204" pitchFamily="34" charset="0"/>
              </a:rPr>
              <a:t>případě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vkládání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tabulek</a:t>
            </a:r>
            <a:r>
              <a:rPr lang="en-GB" altLang="cs-CZ" sz="2000" dirty="0">
                <a:latin typeface="Arial" panose="020B0604020202020204" pitchFamily="34" charset="0"/>
              </a:rPr>
              <a:t> je </a:t>
            </a:r>
            <a:r>
              <a:rPr lang="en-GB" altLang="cs-CZ" sz="2000" dirty="0" err="1">
                <a:latin typeface="Arial" panose="020B0604020202020204" pitchFamily="34" charset="0"/>
              </a:rPr>
              <a:t>vhodné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uvést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en-GB" altLang="cs-CZ" sz="2000" dirty="0" err="1">
                <a:latin typeface="Arial" panose="020B0604020202020204" pitchFamily="34" charset="0"/>
              </a:rPr>
              <a:t>maximálně</a:t>
            </a:r>
            <a:r>
              <a:rPr lang="en-GB" altLang="cs-CZ" sz="2000" dirty="0">
                <a:latin typeface="Arial" panose="020B0604020202020204" pitchFamily="34" charset="0"/>
              </a:rPr>
              <a:t> 2 </a:t>
            </a:r>
            <a:r>
              <a:rPr lang="en-GB" altLang="cs-CZ" sz="2000" dirty="0" err="1">
                <a:latin typeface="Arial" panose="020B0604020202020204" pitchFamily="34" charset="0"/>
              </a:rPr>
              <a:t>tabulky</a:t>
            </a:r>
            <a:endParaRPr lang="en-GB" altLang="cs-CZ" sz="2000" dirty="0">
              <a:latin typeface="Arial" panose="020B0604020202020204" pitchFamily="34" charset="0"/>
            </a:endParaRPr>
          </a:p>
          <a:p>
            <a:pPr>
              <a:spcBef>
                <a:spcPts val="872"/>
              </a:spcBef>
              <a:buClr>
                <a:srgbClr val="B5797C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altLang="cs-CZ" sz="2000" dirty="0">
                <a:latin typeface="Arial" panose="020B0604020202020204" pitchFamily="34" charset="0"/>
              </a:rPr>
              <a:t> </a:t>
            </a:r>
          </a:p>
          <a:p>
            <a:pPr>
              <a:spcBef>
                <a:spcPts val="872"/>
              </a:spcBef>
              <a:buClr>
                <a:srgbClr val="B5797C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altLang="cs-CZ" sz="2000" dirty="0">
                <a:latin typeface="Arial" panose="020B0604020202020204" pitchFamily="34" charset="0"/>
              </a:rPr>
              <a:t> </a:t>
            </a:r>
          </a:p>
          <a:p>
            <a:pPr>
              <a:spcBef>
                <a:spcPts val="872"/>
              </a:spcBef>
              <a:buClr>
                <a:srgbClr val="B5797C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altLang="cs-CZ" sz="2000" dirty="0">
                <a:latin typeface="Arial" panose="020B0604020202020204" pitchFamily="34" charset="0"/>
              </a:rPr>
              <a:t> </a:t>
            </a:r>
          </a:p>
          <a:p>
            <a:pPr>
              <a:spcBef>
                <a:spcPts val="872"/>
              </a:spcBef>
              <a:buClr>
                <a:srgbClr val="B5797C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altLang="cs-CZ" sz="2000" dirty="0">
                <a:latin typeface="Arial" panose="020B0604020202020204" pitchFamily="34" charset="0"/>
              </a:rPr>
              <a:t> </a:t>
            </a:r>
          </a:p>
          <a:p>
            <a:pPr>
              <a:spcBef>
                <a:spcPts val="872"/>
              </a:spcBef>
              <a:buClr>
                <a:srgbClr val="B5797C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altLang="cs-CZ" sz="2000" dirty="0">
                <a:latin typeface="Arial" panose="020B0604020202020204" pitchFamily="34" charset="0"/>
              </a:rPr>
              <a:t> </a:t>
            </a:r>
          </a:p>
          <a:p>
            <a:pPr>
              <a:spcBef>
                <a:spcPts val="872"/>
              </a:spcBef>
              <a:buClr>
                <a:srgbClr val="B5797C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altLang="cs-CZ" sz="2000" dirty="0">
                <a:latin typeface="Arial" panose="020B0604020202020204" pitchFamily="34" charset="0"/>
              </a:rPr>
              <a:t> </a:t>
            </a:r>
          </a:p>
          <a:p>
            <a:pPr>
              <a:spcBef>
                <a:spcPts val="872"/>
              </a:spcBef>
              <a:buClr>
                <a:srgbClr val="008BD2"/>
              </a:buClr>
              <a:buSzPct val="130000"/>
              <a:buFont typeface="Wingdings" panose="05000000000000000000" pitchFamily="2" charset="2"/>
              <a:buChar char="§"/>
            </a:pPr>
            <a:endParaRPr lang="en-GB" altLang="cs-CZ" sz="2000" dirty="0">
              <a:latin typeface="Arial" panose="020B0604020202020204" pitchFamily="34" charset="0"/>
            </a:endParaRPr>
          </a:p>
          <a:p>
            <a:pPr>
              <a:spcBef>
                <a:spcPts val="872"/>
              </a:spcBef>
              <a:buClr>
                <a:srgbClr val="008BD2"/>
              </a:buClr>
              <a:buSzPct val="130000"/>
              <a:buFont typeface="Wingdings" panose="05000000000000000000" pitchFamily="2" charset="2"/>
              <a:buChar char="§"/>
            </a:pPr>
            <a:endParaRPr lang="en-GB" altLang="cs-CZ" sz="1800" dirty="0">
              <a:latin typeface="Arial" panose="020B0604020202020204" pitchFamily="34" charset="0"/>
            </a:endParaRPr>
          </a:p>
          <a:p>
            <a:pPr>
              <a:spcBef>
                <a:spcPts val="872"/>
              </a:spcBef>
              <a:buClr>
                <a:srgbClr val="008BD2"/>
              </a:buClr>
              <a:buSzPct val="130000"/>
              <a:buFont typeface="Wingdings" panose="05000000000000000000" pitchFamily="2" charset="2"/>
              <a:buChar char="§"/>
            </a:pPr>
            <a:endParaRPr lang="en-GB" altLang="cs-CZ" sz="1800" dirty="0">
              <a:latin typeface="Arial" panose="020B0604020202020204" pitchFamily="34" charset="0"/>
            </a:endParaRPr>
          </a:p>
          <a:p>
            <a:pPr>
              <a:spcBef>
                <a:spcPts val="872"/>
              </a:spcBef>
              <a:buClr>
                <a:srgbClr val="008BD2"/>
              </a:buClr>
              <a:buSzPct val="130000"/>
              <a:buFont typeface="Wingdings" panose="05000000000000000000" pitchFamily="2" charset="2"/>
              <a:buChar char="§"/>
            </a:pPr>
            <a:endParaRPr lang="en-GB" altLang="cs-CZ" sz="1800" dirty="0">
              <a:latin typeface="Arial" panose="020B0604020202020204" pitchFamily="34" charset="0"/>
            </a:endParaRPr>
          </a:p>
          <a:p>
            <a:pPr>
              <a:spcBef>
                <a:spcPts val="872"/>
              </a:spcBef>
              <a:buClr>
                <a:srgbClr val="008BD2"/>
              </a:buClr>
              <a:buSzPct val="130000"/>
              <a:buFont typeface="Wingdings" panose="05000000000000000000" pitchFamily="2" charset="2"/>
              <a:buChar char="§"/>
            </a:pPr>
            <a:endParaRPr lang="en-GB" altLang="cs-CZ" sz="180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n-AU" altLang="nl-NL" sz="1324" dirty="0">
              <a:latin typeface="Arial" panose="020B0604020202020204" pitchFamily="34" charset="0"/>
            </a:endParaRPr>
          </a:p>
        </p:txBody>
      </p:sp>
      <p:sp>
        <p:nvSpPr>
          <p:cNvPr id="62" name="Text Box 40">
            <a:extLst>
              <a:ext uri="{FF2B5EF4-FFF2-40B4-BE49-F238E27FC236}">
                <a16:creationId xmlns:a16="http://schemas.microsoft.com/office/drawing/2014/main" id="{D62F6579-8074-4E28-AC13-D054C9228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9884" y="9253728"/>
            <a:ext cx="7976497" cy="4078224"/>
          </a:xfrm>
          <a:prstGeom prst="rect">
            <a:avLst/>
          </a:prstGeom>
          <a:solidFill>
            <a:schemeClr val="bg1"/>
          </a:solidFill>
          <a:ln w="76200">
            <a:solidFill>
              <a:srgbClr val="856EFC"/>
            </a:solidFill>
            <a:miter lim="800000"/>
            <a:headEnd/>
            <a:tailEnd/>
          </a:ln>
        </p:spPr>
        <p:txBody>
          <a:bodyPr lIns="170109" tIns="170109" rIns="170109" bIns="170109"/>
          <a:lstStyle>
            <a:lvl1pPr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cs-CZ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Závěry </a:t>
            </a:r>
            <a:r>
              <a:rPr lang="en-US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[</a:t>
            </a:r>
            <a:r>
              <a:rPr lang="cs-CZ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velikost 28</a:t>
            </a:r>
            <a:r>
              <a:rPr lang="en-US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]</a:t>
            </a:r>
            <a:endParaRPr lang="cs-CZ" altLang="cs-CZ" sz="2800" b="1" dirty="0">
              <a:solidFill>
                <a:srgbClr val="856EFC"/>
              </a:solidFill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GB" altLang="cs-CZ" sz="2000" dirty="0">
                <a:latin typeface="Arial" panose="020B0604020202020204" pitchFamily="34" charset="0"/>
              </a:rPr>
              <a:t>[</a:t>
            </a:r>
            <a:r>
              <a:rPr lang="cs-CZ" altLang="cs-CZ" sz="2000" dirty="0">
                <a:latin typeface="Arial" panose="020B0604020202020204" pitchFamily="34" charset="0"/>
              </a:rPr>
              <a:t>velikost</a:t>
            </a:r>
            <a:r>
              <a:rPr lang="en-GB" altLang="cs-CZ" sz="2000" dirty="0">
                <a:latin typeface="Arial" panose="020B0604020202020204" pitchFamily="34" charset="0"/>
              </a:rPr>
              <a:t> </a:t>
            </a:r>
            <a:r>
              <a:rPr lang="cs-CZ" altLang="cs-CZ" sz="2000" dirty="0">
                <a:latin typeface="Arial" panose="020B0604020202020204" pitchFamily="34" charset="0"/>
              </a:rPr>
              <a:t>20</a:t>
            </a:r>
            <a:r>
              <a:rPr lang="en-GB" altLang="cs-CZ" sz="2000" dirty="0">
                <a:latin typeface="Arial" panose="020B0604020202020204" pitchFamily="34" charset="0"/>
              </a:rPr>
              <a:t>] </a:t>
            </a:r>
            <a:r>
              <a:rPr lang="cs-CZ" altLang="cs-CZ" sz="2000" dirty="0">
                <a:latin typeface="Arial" panose="020B0604020202020204" pitchFamily="34" charset="0"/>
              </a:rPr>
              <a:t>  text závěru</a:t>
            </a:r>
          </a:p>
          <a:p>
            <a:pPr>
              <a:spcBef>
                <a:spcPct val="20000"/>
              </a:spcBef>
            </a:pPr>
            <a:endParaRPr lang="cs-CZ" altLang="cs-CZ" sz="1672" b="1" dirty="0">
              <a:solidFill>
                <a:srgbClr val="F15A22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cs-CZ" altLang="nl-NL" sz="1324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cs-CZ" altLang="nl-NL" sz="1324" dirty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50000"/>
              </a:spcBef>
            </a:pPr>
            <a:endParaRPr lang="en-AU" altLang="nl-NL" sz="1324" dirty="0">
              <a:latin typeface="Arial" panose="020B0604020202020204" pitchFamily="34" charset="0"/>
            </a:endParaRPr>
          </a:p>
        </p:txBody>
      </p:sp>
      <p:sp>
        <p:nvSpPr>
          <p:cNvPr id="63" name="Text Box 41">
            <a:extLst>
              <a:ext uri="{FF2B5EF4-FFF2-40B4-BE49-F238E27FC236}">
                <a16:creationId xmlns:a16="http://schemas.microsoft.com/office/drawing/2014/main" id="{A89AFD20-6198-4CB7-8859-DDC71DF92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7880" y="13549543"/>
            <a:ext cx="6576807" cy="2936121"/>
          </a:xfrm>
          <a:prstGeom prst="rect">
            <a:avLst/>
          </a:prstGeom>
          <a:solidFill>
            <a:schemeClr val="bg1"/>
          </a:solidFill>
          <a:ln w="76200">
            <a:solidFill>
              <a:srgbClr val="856EFC"/>
            </a:solidFill>
            <a:miter lim="800000"/>
            <a:headEnd/>
            <a:tailEnd/>
          </a:ln>
        </p:spPr>
        <p:txBody>
          <a:bodyPr lIns="170109" tIns="170109" rIns="170109" bIns="170109"/>
          <a:lstStyle>
            <a:lvl1pPr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cs-CZ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Poděkování </a:t>
            </a:r>
            <a:r>
              <a:rPr lang="en-US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[</a:t>
            </a:r>
            <a:r>
              <a:rPr lang="cs-CZ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velikost 28</a:t>
            </a:r>
            <a:r>
              <a:rPr lang="en-US" altLang="cs-CZ" sz="2800" b="1" dirty="0">
                <a:solidFill>
                  <a:srgbClr val="856EFC"/>
                </a:solidFill>
                <a:latin typeface="Arial" panose="020B0604020202020204" pitchFamily="34" charset="0"/>
              </a:rPr>
              <a:t>]</a:t>
            </a:r>
            <a:endParaRPr lang="cs-CZ" altLang="cs-CZ" sz="2800" b="1" dirty="0">
              <a:solidFill>
                <a:srgbClr val="856EFC"/>
              </a:solidFill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GB" altLang="cs-CZ" sz="2000" i="1" dirty="0">
                <a:latin typeface="Arial" panose="020B0604020202020204" pitchFamily="34" charset="0"/>
              </a:rPr>
              <a:t>[</a:t>
            </a:r>
            <a:r>
              <a:rPr lang="cs-CZ" altLang="cs-CZ" sz="2000" i="1" dirty="0">
                <a:latin typeface="Arial" panose="020B0604020202020204" pitchFamily="34" charset="0"/>
              </a:rPr>
              <a:t>velikost</a:t>
            </a:r>
            <a:r>
              <a:rPr lang="en-GB" altLang="cs-CZ" sz="2000" i="1" dirty="0">
                <a:latin typeface="Arial" panose="020B0604020202020204" pitchFamily="34" charset="0"/>
              </a:rPr>
              <a:t> 2</a:t>
            </a:r>
            <a:r>
              <a:rPr lang="cs-CZ" altLang="cs-CZ" sz="2000" i="1" dirty="0">
                <a:latin typeface="Arial" panose="020B0604020202020204" pitchFamily="34" charset="0"/>
              </a:rPr>
              <a:t>0</a:t>
            </a:r>
            <a:r>
              <a:rPr lang="en-GB" altLang="cs-CZ" sz="2000" i="1" dirty="0">
                <a:latin typeface="Arial" panose="020B0604020202020204" pitchFamily="34" charset="0"/>
              </a:rPr>
              <a:t>] </a:t>
            </a:r>
            <a:r>
              <a:rPr lang="cs-CZ" altLang="cs-CZ" sz="2000" i="1" dirty="0">
                <a:latin typeface="Arial" panose="020B0604020202020204" pitchFamily="34" charset="0"/>
              </a:rPr>
              <a:t>  </a:t>
            </a:r>
            <a:r>
              <a:rPr lang="en-GB" altLang="cs-CZ" sz="2000" i="1" dirty="0" err="1">
                <a:latin typeface="Arial" panose="020B0604020202020204" pitchFamily="34" charset="0"/>
              </a:rPr>
              <a:t>Práce</a:t>
            </a:r>
            <a:r>
              <a:rPr lang="en-GB" altLang="cs-CZ" sz="2000" i="1" dirty="0">
                <a:latin typeface="Arial" panose="020B0604020202020204" pitchFamily="34" charset="0"/>
              </a:rPr>
              <a:t> </a:t>
            </a:r>
            <a:r>
              <a:rPr lang="en-GB" altLang="cs-CZ" sz="2000" i="1" dirty="0" err="1">
                <a:latin typeface="Arial" panose="020B0604020202020204" pitchFamily="34" charset="0"/>
              </a:rPr>
              <a:t>byla</a:t>
            </a:r>
            <a:r>
              <a:rPr lang="en-GB" altLang="cs-CZ" sz="2000" i="1" dirty="0">
                <a:latin typeface="Arial" panose="020B0604020202020204" pitchFamily="34" charset="0"/>
              </a:rPr>
              <a:t> </a:t>
            </a:r>
            <a:r>
              <a:rPr lang="en-GB" altLang="cs-CZ" sz="2000" i="1" dirty="0" err="1">
                <a:latin typeface="Arial" panose="020B0604020202020204" pitchFamily="34" charset="0"/>
              </a:rPr>
              <a:t>podpořena</a:t>
            </a:r>
            <a:r>
              <a:rPr lang="en-GB" altLang="cs-CZ" sz="2000" i="1" dirty="0">
                <a:latin typeface="Arial" panose="020B0604020202020204" pitchFamily="34" charset="0"/>
              </a:rPr>
              <a:t> </a:t>
            </a:r>
            <a:r>
              <a:rPr lang="en-GB" altLang="cs-CZ" sz="2000" i="1" dirty="0" err="1">
                <a:latin typeface="Arial" panose="020B0604020202020204" pitchFamily="34" charset="0"/>
              </a:rPr>
              <a:t>grantem</a:t>
            </a:r>
            <a:r>
              <a:rPr lang="en-GB" altLang="cs-CZ" sz="2000" i="1" dirty="0">
                <a:latin typeface="Arial" panose="020B0604020202020204" pitchFamily="34" charset="0"/>
              </a:rPr>
              <a:t> ...</a:t>
            </a:r>
            <a:endParaRPr lang="cs-CZ" altLang="cs-CZ" sz="2000" b="1" dirty="0">
              <a:solidFill>
                <a:srgbClr val="F15A22"/>
              </a:solidFill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cs-CZ" altLang="cs-CZ" sz="1679" b="1" dirty="0">
              <a:solidFill>
                <a:srgbClr val="F15A22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n-US" altLang="cs-CZ" sz="1324" dirty="0">
              <a:latin typeface="Arial" panose="020B0604020202020204" pitchFamily="34" charset="0"/>
            </a:endParaRPr>
          </a:p>
        </p:txBody>
      </p:sp>
      <p:sp>
        <p:nvSpPr>
          <p:cNvPr id="64" name="Rectangle 72">
            <a:extLst>
              <a:ext uri="{FF2B5EF4-FFF2-40B4-BE49-F238E27FC236}">
                <a16:creationId xmlns:a16="http://schemas.microsoft.com/office/drawing/2014/main" id="{1DBB7C10-F678-4F4C-9FF6-B6E834BCB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7294" y="9035508"/>
            <a:ext cx="2644954" cy="3609132"/>
          </a:xfrm>
          <a:prstGeom prst="rect">
            <a:avLst/>
          </a:prstGeom>
          <a:solidFill>
            <a:srgbClr val="EEEEE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43208" tIns="21604" rIns="43208" bIns="21604" anchor="ctr"/>
          <a:lstStyle>
            <a:lvl1pPr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endParaRPr lang="nl-NL" altLang="cs-CZ" sz="1087"/>
          </a:p>
        </p:txBody>
      </p:sp>
      <p:sp>
        <p:nvSpPr>
          <p:cNvPr id="65" name="Text Box 73">
            <a:extLst>
              <a:ext uri="{FF2B5EF4-FFF2-40B4-BE49-F238E27FC236}">
                <a16:creationId xmlns:a16="http://schemas.microsoft.com/office/drawing/2014/main" id="{E07B3122-B217-490A-BF1E-3A8F212E0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88583" y="12644640"/>
            <a:ext cx="962376" cy="725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055" tIns="85055" rIns="85055" bIns="85055">
            <a:spAutoFit/>
          </a:bodyPr>
          <a:lstStyle>
            <a:lvl1pPr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cs-CZ" altLang="cs-CZ" sz="1800" i="1" dirty="0"/>
              <a:t>Popisek /obrázky</a:t>
            </a:r>
            <a:endParaRPr lang="en-AU" altLang="cs-CZ" sz="1800" i="1" dirty="0"/>
          </a:p>
        </p:txBody>
      </p:sp>
      <p:graphicFrame>
        <p:nvGraphicFramePr>
          <p:cNvPr id="20" name="Tabulka 19">
            <a:extLst>
              <a:ext uri="{FF2B5EF4-FFF2-40B4-BE49-F238E27FC236}">
                <a16:creationId xmlns:a16="http://schemas.microsoft.com/office/drawing/2014/main" id="{455115F2-5472-40B6-8B3B-6AF017BE4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657122"/>
              </p:ext>
            </p:extLst>
          </p:nvPr>
        </p:nvGraphicFramePr>
        <p:xfrm>
          <a:off x="9705329" y="9059880"/>
          <a:ext cx="6978460" cy="4769557"/>
        </p:xfrm>
        <a:graphic>
          <a:graphicData uri="http://schemas.openxmlformats.org/drawingml/2006/table">
            <a:tbl>
              <a:tblPr/>
              <a:tblGrid>
                <a:gridCol w="1717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3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4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3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27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Sloupec 1</a:t>
                      </a:r>
                      <a:r>
                        <a:rPr kumimoji="0" lang="en-US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[</a:t>
                      </a: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20</a:t>
                      </a:r>
                      <a:r>
                        <a:rPr kumimoji="0" lang="en-US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</a:t>
                      </a:r>
                      <a:r>
                        <a:rPr kumimoji="0" lang="en-US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.]</a:t>
                      </a:r>
                      <a:endParaRPr kumimoji="0" lang="cs-CZ" altLang="cs-CZ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6E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Sloupec 2</a:t>
                      </a:r>
                      <a:r>
                        <a:rPr kumimoji="0" lang="en-US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[</a:t>
                      </a: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20</a:t>
                      </a:r>
                      <a:r>
                        <a:rPr kumimoji="0" lang="en-US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</a:t>
                      </a:r>
                      <a:r>
                        <a:rPr kumimoji="0" lang="en-US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.]</a:t>
                      </a:r>
                      <a:endParaRPr kumimoji="0" lang="cs-CZ" altLang="cs-CZ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6E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Sloupec 3</a:t>
                      </a:r>
                      <a:r>
                        <a:rPr kumimoji="0" lang="en-US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[</a:t>
                      </a: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20</a:t>
                      </a:r>
                      <a:r>
                        <a:rPr kumimoji="0" lang="en-US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</a:t>
                      </a:r>
                      <a:r>
                        <a:rPr kumimoji="0" lang="en-US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.]</a:t>
                      </a:r>
                      <a:endParaRPr kumimoji="0" lang="cs-CZ" altLang="cs-CZ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6E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Sloupec 4</a:t>
                      </a:r>
                      <a:r>
                        <a:rPr kumimoji="0" lang="en-US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[</a:t>
                      </a: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20</a:t>
                      </a:r>
                      <a:r>
                        <a:rPr kumimoji="0" lang="en-US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</a:t>
                      </a:r>
                      <a:r>
                        <a:rPr kumimoji="0" lang="en-US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.]</a:t>
                      </a: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6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935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Řada 1 </a:t>
                      </a:r>
                    </a:p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[</a:t>
                      </a:r>
                      <a:r>
                        <a:rPr kumimoji="0" lang="cs-CZ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18</a:t>
                      </a: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cs-CZ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</a:t>
                      </a: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.]</a:t>
                      </a:r>
                      <a:endParaRPr kumimoji="0" lang="cs-CZ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cs-CZ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vzorová</a:t>
                      </a: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en-US" altLang="cs-CZ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tabulka</a:t>
                      </a:r>
                      <a:endParaRPr kumimoji="0" lang="en-US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935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Řada</a:t>
                      </a: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2 </a:t>
                      </a:r>
                      <a:endParaRPr kumimoji="0" lang="cs-CZ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[</a:t>
                      </a:r>
                      <a:r>
                        <a:rPr kumimoji="0" lang="cs-CZ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18</a:t>
                      </a: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cs-CZ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</a:t>
                      </a: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.]</a:t>
                      </a:r>
                      <a:endParaRPr kumimoji="0" lang="cs-CZ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cs-CZ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cs-CZ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935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Řada</a:t>
                      </a: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3 </a:t>
                      </a:r>
                      <a:endParaRPr kumimoji="0" lang="cs-CZ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[</a:t>
                      </a:r>
                      <a:r>
                        <a:rPr kumimoji="0" lang="cs-CZ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18</a:t>
                      </a: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cs-CZ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</a:t>
                      </a: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.]</a:t>
                      </a:r>
                      <a:endParaRPr kumimoji="0" lang="cs-CZ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cs-CZ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935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Řada</a:t>
                      </a: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4</a:t>
                      </a:r>
                      <a:endParaRPr kumimoji="0" lang="cs-CZ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[</a:t>
                      </a:r>
                      <a:r>
                        <a:rPr kumimoji="0" lang="cs-CZ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18</a:t>
                      </a: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cs-CZ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</a:t>
                      </a: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.]</a:t>
                      </a:r>
                      <a:endParaRPr kumimoji="0" lang="cs-CZ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935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Řada</a:t>
                      </a: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5 </a:t>
                      </a:r>
                      <a:endParaRPr kumimoji="0" lang="cs-CZ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[</a:t>
                      </a:r>
                      <a:r>
                        <a:rPr kumimoji="0" lang="cs-CZ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18</a:t>
                      </a: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</a:t>
                      </a:r>
                      <a:r>
                        <a:rPr kumimoji="0" lang="cs-CZ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</a:t>
                      </a:r>
                      <a:r>
                        <a:rPr kumimoji="0" lang="en-US" alt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.]</a:t>
                      </a:r>
                      <a:endParaRPr kumimoji="0" lang="cs-CZ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75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67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5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defTabSz="23749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48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23749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marL="183225" marR="65437" marT="38586" marB="3858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délník 10">
            <a:extLst>
              <a:ext uri="{FF2B5EF4-FFF2-40B4-BE49-F238E27FC236}">
                <a16:creationId xmlns:a16="http://schemas.microsoft.com/office/drawing/2014/main" id="{364A7D86-750C-27B5-9FCC-6C8633F987D3}"/>
              </a:ext>
            </a:extLst>
          </p:cNvPr>
          <p:cNvSpPr/>
          <p:nvPr/>
        </p:nvSpPr>
        <p:spPr>
          <a:xfrm>
            <a:off x="28536697" y="16008317"/>
            <a:ext cx="1293073" cy="497006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0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PRÁZDNÝ PROSTOR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D36774C-E0A9-6EC6-A4AC-582F63A5B37F}"/>
              </a:ext>
            </a:extLst>
          </p:cNvPr>
          <p:cNvSpPr/>
          <p:nvPr/>
        </p:nvSpPr>
        <p:spPr>
          <a:xfrm>
            <a:off x="22987589" y="1496025"/>
            <a:ext cx="7430000" cy="535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19545" tIns="59773" rIns="119545" bIns="5977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160228">
              <a:lnSpc>
                <a:spcPct val="107000"/>
              </a:lnSpc>
              <a:spcAft>
                <a:spcPts val="1046"/>
              </a:spcAft>
            </a:pPr>
            <a:r>
              <a:rPr lang="cs-CZ" b="1" dirty="0">
                <a:solidFill>
                  <a:srgbClr val="6C6C6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XLI. </a:t>
            </a:r>
            <a:r>
              <a:rPr lang="cs-CZ" b="1" dirty="0">
                <a:solidFill>
                  <a:srgbClr val="6C6C6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NEONATOLOGICKÉ DNY, 19.-21. 10. 2026, Brno</a:t>
            </a:r>
            <a:endParaRPr lang="cs-CZ" dirty="0">
              <a:solidFill>
                <a:srgbClr val="6C6C6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86C6F4F-38AE-FE65-1D73-B65C000A7429}"/>
              </a:ext>
            </a:extLst>
          </p:cNvPr>
          <p:cNvSpPr txBox="1"/>
          <p:nvPr/>
        </p:nvSpPr>
        <p:spPr>
          <a:xfrm>
            <a:off x="886691" y="169302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530643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18172</TotalTime>
  <Words>260</Words>
  <Application>Microsoft Macintosh PowerPoint</Application>
  <PresentationFormat>Vlastní</PresentationFormat>
  <Paragraphs>56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8" baseType="lpstr">
      <vt:lpstr>Aptos</vt:lpstr>
      <vt:lpstr>Arial</vt:lpstr>
      <vt:lpstr>Calibri</vt:lpstr>
      <vt:lpstr>Calibri Light</vt:lpstr>
      <vt:lpstr>Monotype Sorts</vt:lpstr>
      <vt:lpstr>Wingdings</vt:lpstr>
      <vt:lpstr>Motiv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ORL akademie</dc:title>
  <dc:creator>Šárka</dc:creator>
  <cp:lastModifiedBy>Šárka Martiníková</cp:lastModifiedBy>
  <cp:revision>41</cp:revision>
  <dcterms:created xsi:type="dcterms:W3CDTF">2017-08-30T13:07:43Z</dcterms:created>
  <dcterms:modified xsi:type="dcterms:W3CDTF">2026-08-13T12:53:14Z</dcterms:modified>
</cp:coreProperties>
</file>